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handoutMasterIdLst>
    <p:handoutMasterId r:id="rId17"/>
  </p:handoutMasterIdLst>
  <p:sldIdLst>
    <p:sldId id="256" r:id="rId3"/>
    <p:sldId id="443" r:id="rId4"/>
    <p:sldId id="453" r:id="rId5"/>
    <p:sldId id="451" r:id="rId6"/>
    <p:sldId id="444" r:id="rId7"/>
    <p:sldId id="445" r:id="rId8"/>
    <p:sldId id="446" r:id="rId9"/>
    <p:sldId id="447" r:id="rId10"/>
    <p:sldId id="448" r:id="rId11"/>
    <p:sldId id="449" r:id="rId12"/>
    <p:sldId id="452" r:id="rId13"/>
    <p:sldId id="450" r:id="rId14"/>
    <p:sldId id="45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4B38A27-3D1B-DC02-F747-B0E10FE2CEAB}" v="4" dt="2024-10-21T10:16:55.5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4959" autoAdjust="0"/>
  </p:normalViewPr>
  <p:slideViewPr>
    <p:cSldViewPr snapToGrid="0">
      <p:cViewPr varScale="1">
        <p:scale>
          <a:sx n="96" d="100"/>
          <a:sy n="96" d="100"/>
        </p:scale>
        <p:origin x="1101" y="51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173CA7-1D72-4E77-B82B-098035D9906F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8619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B71BEF-8B07-4870-9B15-44CCDD05EAE2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0FFAD5-C921-489C-BB96-BD885938F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5577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gradFill flip="none"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79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10617" y="63645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4E196-A010-480C-A078-61D4EF757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290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839788" y="2057400"/>
            <a:ext cx="393223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75708" y="62043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4E196-A010-480C-A078-61D4EF757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097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 flipV="1">
            <a:off x="838200" y="1690688"/>
            <a:ext cx="10515600" cy="104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6538" y="62263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4E196-A010-480C-A078-61D4EF757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0144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56205" y="6176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4E196-A010-480C-A078-61D4EF757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352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flip="none"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78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1524000" y="3509963"/>
            <a:ext cx="9144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36849" y="62118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4E196-A010-480C-A078-61D4EF757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1853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838200" y="1690688"/>
            <a:ext cx="10515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37668" y="62197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4E196-A010-480C-A078-61D4EF757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267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831850" y="4562475"/>
            <a:ext cx="10515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45917" y="6203423"/>
            <a:ext cx="2743438" cy="36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7465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838200" y="1690688"/>
            <a:ext cx="10515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68588" y="618531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4E196-A010-480C-A078-61D4EF757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496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839788" y="1671638"/>
            <a:ext cx="10515600" cy="95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9163606" y="62686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4E196-A010-480C-A078-61D4EF757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490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 flipV="1">
            <a:off x="838200" y="1690688"/>
            <a:ext cx="10515600" cy="1175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50689" y="62315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4E196-A010-480C-A078-61D4EF757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477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62596" y="62247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4E196-A010-480C-A078-61D4EF757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113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839788" y="2057400"/>
            <a:ext cx="393223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1343" y="619056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4E196-A010-480C-A078-61D4EF757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181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79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751" y="-752146"/>
            <a:ext cx="5486494" cy="3314114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838198" y="1843950"/>
            <a:ext cx="1051559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Symposium for Research Administrators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effectLst/>
                <a:latin typeface="Georgia" panose="02040502050405020303" pitchFamily="18" charset="0"/>
              </a:rPr>
              <a:t>University</a:t>
            </a:r>
            <a:r>
              <a:rPr lang="en-US" sz="3600" baseline="0" dirty="0">
                <a:effectLst/>
                <a:latin typeface="Georgia" panose="02040502050405020303" pitchFamily="18" charset="0"/>
              </a:rPr>
              <a:t> of Wisconsin-Madison</a:t>
            </a:r>
          </a:p>
          <a:p>
            <a:pPr algn="ctr"/>
            <a:r>
              <a:rPr lang="en-US" sz="3600" baseline="0" dirty="0">
                <a:effectLst/>
                <a:latin typeface="Georgia" panose="02040502050405020303" pitchFamily="18" charset="0"/>
              </a:rPr>
              <a:t>November 7</a:t>
            </a:r>
            <a:r>
              <a:rPr lang="en-US" sz="3600" baseline="30000" dirty="0">
                <a:effectLst/>
                <a:latin typeface="Georgia" panose="02040502050405020303" pitchFamily="18" charset="0"/>
              </a:rPr>
              <a:t>th</a:t>
            </a:r>
            <a:r>
              <a:rPr lang="en-US" sz="3600" baseline="0" dirty="0">
                <a:effectLst/>
                <a:latin typeface="Georgia" panose="02040502050405020303" pitchFamily="18" charset="0"/>
              </a:rPr>
              <a:t>, 2024</a:t>
            </a:r>
            <a:endParaRPr lang="en-US" sz="3600" dirty="0">
              <a:effectLst/>
              <a:latin typeface="Georgia" panose="02040502050405020303" pitchFamily="18" charset="0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 flipV="1">
            <a:off x="838199" y="3311611"/>
            <a:ext cx="10515599" cy="82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39245" y="63554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4E196-A010-480C-A078-61D4EF757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194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4400" kern="1200" baseline="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78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7505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3" y="5780393"/>
            <a:ext cx="2434015" cy="1470266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10106239" y="6546362"/>
            <a:ext cx="37412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</a:t>
            </a:r>
            <a:r>
              <a:rPr lang="en-US" sz="900" baseline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Wisconsin - 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Madison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41785" y="618123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4E196-A010-480C-A078-61D4EF757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356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red@rsp.wisc.edu" TargetMode="Externa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F4E196-A010-480C-A078-61D4EF757EA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825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lowchart: Document 17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6296DA-70ED-7C7B-F678-9254EDA5C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kern="1200" dirty="0">
                <a:solidFill>
                  <a:srgbClr val="FFFFFF"/>
                </a:solidFill>
                <a:latin typeface="Georgia" panose="02040502050405020303" pitchFamily="18" charset="0"/>
              </a:rPr>
              <a:t>Region IV Committees</a:t>
            </a:r>
          </a:p>
        </p:txBody>
      </p:sp>
      <p:pic>
        <p:nvPicPr>
          <p:cNvPr id="3" name="Picture 2" descr="A green board with white text&#10;&#10;Description automatically generated">
            <a:extLst>
              <a:ext uri="{FF2B5EF4-FFF2-40B4-BE49-F238E27FC236}">
                <a16:creationId xmlns:a16="http://schemas.microsoft.com/office/drawing/2014/main" id="{0441D391-A90B-4031-94F8-B62D5EBDA3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3556" y="1923233"/>
            <a:ext cx="7347537" cy="399016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0C1DAE-D49A-827B-71CC-B0FF8A856D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26476" y="6356350"/>
            <a:ext cx="625443" cy="365125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fld id="{6FF4E196-A010-480C-A078-61D4EF757EA8}" type="slidenum">
              <a:rPr lang="en-US" smtClean="0"/>
              <a:pPr algn="l">
                <a:spcAft>
                  <a:spcPts val="600"/>
                </a:spcAft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5122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BDC98C-77FC-CFBF-4AA0-780EAD1731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C35C3-0502-7EE2-4184-4B9CA52EA4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latin typeface="Georgia" panose="02040502050405020303" pitchFamily="18" charset="0"/>
              </a:rPr>
              <a:t>Introduction to RED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ED2E3C-A587-06D8-2437-02EA78E6EB1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Georgia" panose="02040502050405020303" pitchFamily="18" charset="0"/>
              </a:rPr>
              <a:t>Research – Education – Development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AE503F-F120-6624-DEA2-EB81D96432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F4E196-A010-480C-A078-61D4EF757EA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0720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4B232-3080-8922-4925-D871B3B54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Georgia" panose="02040502050405020303" pitchFamily="18" charset="0"/>
              </a:rPr>
              <a:t>RED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59E45D-AFBC-9373-B780-69B18FE41B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Symposium Planning Committee (3- year term) 	</a:t>
            </a:r>
          </a:p>
          <a:p>
            <a:pPr lvl="1"/>
            <a:r>
              <a:rPr lang="en-US" dirty="0"/>
              <a:t>Call for members </a:t>
            </a:r>
          </a:p>
          <a:p>
            <a:r>
              <a:rPr lang="en-US" dirty="0"/>
              <a:t>Symposium Speakers </a:t>
            </a:r>
          </a:p>
          <a:p>
            <a:pPr lvl="1"/>
            <a:r>
              <a:rPr lang="en-US" dirty="0"/>
              <a:t>Call for volunteers </a:t>
            </a:r>
          </a:p>
          <a:p>
            <a:r>
              <a:rPr lang="en-US" dirty="0"/>
              <a:t>RED Mentoring Program (1-year commitment)</a:t>
            </a:r>
          </a:p>
          <a:p>
            <a:pPr lvl="1"/>
            <a:r>
              <a:rPr lang="en-US" dirty="0"/>
              <a:t>Call for members </a:t>
            </a:r>
          </a:p>
          <a:p>
            <a:pPr lvl="1"/>
            <a:r>
              <a:rPr lang="en-US" dirty="0"/>
              <a:t>Mentee or Mentor </a:t>
            </a:r>
          </a:p>
          <a:p>
            <a:r>
              <a:rPr lang="en-US" dirty="0"/>
              <a:t>RED Course Subject Matter Expert Groups</a:t>
            </a:r>
          </a:p>
          <a:p>
            <a:pPr lvl="1"/>
            <a:r>
              <a:rPr lang="en-US" dirty="0"/>
              <a:t>Reach out to express interest </a:t>
            </a:r>
          </a:p>
          <a:p>
            <a:pPr lvl="1"/>
            <a:r>
              <a:rPr lang="en-US" dirty="0">
                <a:hlinkClick r:id="rId2"/>
              </a:rPr>
              <a:t>red@rsp.wisc.edu</a:t>
            </a:r>
            <a:r>
              <a:rPr lang="en-US" dirty="0"/>
              <a:t> </a:t>
            </a:r>
          </a:p>
          <a:p>
            <a:r>
              <a:rPr lang="en-US" dirty="0"/>
              <a:t>RED Course Facilitators </a:t>
            </a:r>
          </a:p>
          <a:p>
            <a:pPr lvl="1"/>
            <a:r>
              <a:rPr lang="en-US" dirty="0"/>
              <a:t>Reach out to express interest </a:t>
            </a:r>
          </a:p>
          <a:p>
            <a:pPr lvl="1"/>
            <a:r>
              <a:rPr lang="en-US" dirty="0">
                <a:hlinkClick r:id="rId2"/>
              </a:rPr>
              <a:t>red@rsp.wisc.edu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E1D7CE-D6B0-4F2F-4A58-BCB9AA104C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F4E196-A010-480C-A078-61D4EF757EA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0998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126AA8-3011-D805-0FB1-FC1F34363E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C7215-5189-BC97-67E9-5D703D17DA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5440" y="2658966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sz="4400" b="1" dirty="0">
                <a:latin typeface="Georgia" panose="02040502050405020303" pitchFamily="18" charset="0"/>
              </a:rPr>
              <a:t>Questions and Discussion </a:t>
            </a:r>
            <a:br>
              <a:rPr lang="en-US" sz="4400" b="1" dirty="0">
                <a:latin typeface="Georgia" panose="02040502050405020303" pitchFamily="18" charset="0"/>
              </a:rPr>
            </a:br>
            <a:br>
              <a:rPr lang="en-US" sz="4400" b="1" dirty="0">
                <a:latin typeface="Georgia" panose="02040502050405020303" pitchFamily="18" charset="0"/>
              </a:rPr>
            </a:br>
            <a:br>
              <a:rPr lang="en-US" sz="4400" b="1" dirty="0">
                <a:latin typeface="Georgia" panose="02040502050405020303" pitchFamily="18" charset="0"/>
              </a:rPr>
            </a:br>
            <a:r>
              <a:rPr lang="en-US" sz="4400" b="1" dirty="0">
                <a:latin typeface="Georgia" panose="02040502050405020303" pitchFamily="18" charset="0"/>
              </a:rPr>
              <a:t>Getting Involved </a:t>
            </a:r>
            <a:br>
              <a:rPr lang="en-US" sz="4400" b="1" dirty="0">
                <a:latin typeface="Georgia" panose="02040502050405020303" pitchFamily="18" charset="0"/>
              </a:rPr>
            </a:br>
            <a:r>
              <a:rPr lang="en-US" sz="3600" b="1" dirty="0">
                <a:latin typeface="Georgia" panose="02040502050405020303" pitchFamily="18" charset="0"/>
              </a:rPr>
              <a:t>NCURA and the UW RED Program</a:t>
            </a:r>
            <a:endParaRPr lang="en-US" sz="4400" b="1" dirty="0">
              <a:latin typeface="Georgia" panose="02040502050405020303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DCA08D-40B6-1A90-24AF-985810CD84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F4E196-A010-480C-A078-61D4EF757EA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442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14005-77DA-40A6-8422-38EDB2CE83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latin typeface="Georgia" panose="02040502050405020303" pitchFamily="18" charset="0"/>
              </a:rPr>
              <a:t>Getting Involved </a:t>
            </a:r>
            <a:br>
              <a:rPr lang="en-US" sz="4400" b="1" dirty="0">
                <a:latin typeface="Georgia" panose="02040502050405020303" pitchFamily="18" charset="0"/>
              </a:rPr>
            </a:br>
            <a:r>
              <a:rPr lang="en-US" sz="3600" b="1" dirty="0">
                <a:latin typeface="Georgia" panose="02040502050405020303" pitchFamily="18" charset="0"/>
              </a:rPr>
              <a:t>NCURA and the UW RED Program</a:t>
            </a:r>
            <a:endParaRPr lang="en-US" sz="4400" b="1" dirty="0">
              <a:latin typeface="Georgia" panose="02040502050405020303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459A1B-F24E-4185-91DB-46669489690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latin typeface="Georgia" panose="02040502050405020303" pitchFamily="18" charset="0"/>
              </a:rPr>
              <a:t>Sandy Fowler, College of Agricultural and Life Sciences </a:t>
            </a:r>
          </a:p>
          <a:p>
            <a:r>
              <a:rPr lang="en-US" dirty="0">
                <a:latin typeface="Georgia" panose="02040502050405020303" pitchFamily="18" charset="0"/>
              </a:rPr>
              <a:t>Kristin Harmon, Office of the Vice Chancellor for Research</a:t>
            </a:r>
          </a:p>
          <a:p>
            <a:r>
              <a:rPr lang="en-US" dirty="0">
                <a:latin typeface="Georgia" panose="02040502050405020303" pitchFamily="18" charset="0"/>
              </a:rPr>
              <a:t>Melanie Hebl, Sustainability Research Hub</a:t>
            </a:r>
          </a:p>
          <a:p>
            <a:r>
              <a:rPr lang="en-US" dirty="0">
                <a:latin typeface="Georgia" panose="02040502050405020303" pitchFamily="18" charset="0"/>
              </a:rPr>
              <a:t>Stephanie Wilbrand, PhD, School of Medicine and Public Health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4B8F9E-1AA7-4A3B-A56E-E1990EDCF9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F4E196-A010-480C-A078-61D4EF757EA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610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211D5-BF44-0676-1C3B-16E5B17B7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703" y="316896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Georgia" panose="02040502050405020303" pitchFamily="18" charset="0"/>
              </a:rPr>
              <a:t>Why might you want to get more involved?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46949-A7FE-E9AC-ABD3-2F839B0C6C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Sense of Belonging</a:t>
            </a:r>
          </a:p>
          <a:p>
            <a:r>
              <a:rPr lang="en-US" dirty="0"/>
              <a:t>Contribution to your Profession and Peers </a:t>
            </a:r>
          </a:p>
          <a:p>
            <a:r>
              <a:rPr lang="en-US" dirty="0"/>
              <a:t>Enhancing Communication Skills</a:t>
            </a:r>
          </a:p>
          <a:p>
            <a:r>
              <a:rPr lang="en-US" dirty="0"/>
              <a:t>Increased Confidence</a:t>
            </a:r>
          </a:p>
          <a:p>
            <a:r>
              <a:rPr lang="en-US" dirty="0"/>
              <a:t>Networking Opportunities</a:t>
            </a:r>
          </a:p>
          <a:p>
            <a:r>
              <a:rPr lang="en-US" dirty="0"/>
              <a:t>Career Advancement </a:t>
            </a:r>
          </a:p>
          <a:p>
            <a:pPr lvl="1"/>
            <a:r>
              <a:rPr lang="en-US" dirty="0"/>
              <a:t>greater visibility and opportunities to demonstrate leadership </a:t>
            </a:r>
          </a:p>
          <a:p>
            <a:r>
              <a:rPr lang="en-US" dirty="0"/>
              <a:t>Personal Brand Development</a:t>
            </a:r>
          </a:p>
          <a:p>
            <a:pPr lvl="1"/>
            <a:r>
              <a:rPr lang="en-US" dirty="0"/>
              <a:t>Establishing yourself as an expert in the field </a:t>
            </a:r>
          </a:p>
          <a:p>
            <a:pPr lvl="1"/>
            <a:r>
              <a:rPr lang="en-US" dirty="0"/>
              <a:t>Increased recognition and credibility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1F24EF-9CFF-B5F0-CC5A-DDF0FCDA49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F4E196-A010-480C-A078-61D4EF757EA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835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F56BDB-5968-73D2-0811-99DF88C64C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E169E-5041-8F5D-2FAC-A4841905521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latin typeface="Georgia" panose="02040502050405020303" pitchFamily="18" charset="0"/>
              </a:rPr>
              <a:t>Introduction to NCURA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F6A7BC-60CB-B90F-5E9B-852876D26E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Georgia" panose="02040502050405020303" pitchFamily="18" charset="0"/>
              </a:rPr>
              <a:t>National Council of Research Administrators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499FBF-956E-CF00-9160-03C4999FF5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F4E196-A010-480C-A078-61D4EF757EA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059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6939F9-6410-5AED-FBC2-6E2C83E244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F4E196-A010-480C-A078-61D4EF757EA8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891209-71D8-E14D-CFEC-4844FBDD1C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9269"/>
            <a:ext cx="12192000" cy="555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176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5393FB-2688-D077-2985-EDE515A1D8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F4E196-A010-480C-A078-61D4EF757EA8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9D8FAB-DEB1-AB59-664A-C38C361987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0067"/>
            <a:ext cx="12192000" cy="5717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013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2C7426-2CE6-7650-BD23-A8EA188A3C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F4E196-A010-480C-A078-61D4EF757EA8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B7058E-A300-5A8C-088D-62618391B4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3384"/>
            <a:ext cx="12192000" cy="5671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974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D1F8FB-677C-541E-1F21-975208CAC1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F4E196-A010-480C-A078-61D4EF757EA8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A7DB28-3DD2-2A7A-AEF1-30ACEB722B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6099"/>
            <a:ext cx="12192000" cy="5685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987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AEFB39-4966-AC1F-57EB-ECB834974A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F4E196-A010-480C-A078-61D4EF757EA8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B1EDF7-23E0-D482-00F0-1A8B5A1340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9497"/>
            <a:ext cx="12192000" cy="557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5745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</TotalTime>
  <Words>206</Words>
  <Application>Microsoft Office PowerPoint</Application>
  <PresentationFormat>Widescreen</PresentationFormat>
  <Paragraphs>49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Georgia</vt:lpstr>
      <vt:lpstr>Office Theme</vt:lpstr>
      <vt:lpstr>Custom Design</vt:lpstr>
      <vt:lpstr>PowerPoint Presentation</vt:lpstr>
      <vt:lpstr>Getting Involved  NCURA and the UW RED Program</vt:lpstr>
      <vt:lpstr>Why might you want to get more involved? </vt:lpstr>
      <vt:lpstr>Introduction to NCURA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Region IV Committees</vt:lpstr>
      <vt:lpstr>Introduction to RED </vt:lpstr>
      <vt:lpstr>RED Program</vt:lpstr>
      <vt:lpstr>Questions and Discussion    Getting Involved  NCURA and the UW RED Program</vt:lpstr>
    </vt:vector>
  </TitlesOfParts>
  <Company>UW-Madison - Research and Sponsored Programs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Melanie Hebl</dc:creator>
  <cp:lastModifiedBy>STEPHANIE M WILBRAND</cp:lastModifiedBy>
  <cp:revision>45</cp:revision>
  <dcterms:created xsi:type="dcterms:W3CDTF">2017-07-11T15:13:22Z</dcterms:created>
  <dcterms:modified xsi:type="dcterms:W3CDTF">2024-11-04T16:42:25Z</dcterms:modified>
</cp:coreProperties>
</file>